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F3A447"/>
    <a:srgbClr val="E7BC29"/>
    <a:srgbClr val="FA1919"/>
    <a:srgbClr val="FFFFFF"/>
    <a:srgbClr val="256255"/>
    <a:srgbClr val="FCF7E3"/>
    <a:srgbClr val="F2F2F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10843" autoAdjust="0"/>
    <p:restoredTop sz="94660"/>
  </p:normalViewPr>
  <p:slideViewPr>
    <p:cSldViewPr showGuides="1" snapToGrid="0">
      <p:cViewPr varScale="1">
        <p:scale>
          <a:sx n="63" d="100"/>
          <a:sy n="63" d="100"/>
        </p:scale>
        <p:origin x="66" y="543"/>
      </p:cViewPr>
      <p:guideLst>
        <p:guide pos="2479"/>
        <p:guide orient="horz" pos="21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tableStyles" Target="tableStyles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61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304D8260-3318-4358-BA89-37E48C15B99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8" name="幻灯片图像占位符 3"/>
          <p:cNvSpPr>
            <a:spLocks noChangeAspect="1" noRot="1" noGrp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altLang="en-US" lang="zh-CN"/>
          </a:p>
        </p:txBody>
      </p:sp>
      <p:sp>
        <p:nvSpPr>
          <p:cNvPr id="1048619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/>
        </p:spPr>
        <p:txBody>
          <a:bodyPr bIns="45720" lIns="91440" rIns="91440" rtlCol="0" tIns="45720" vert="horz"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62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62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724CB59C-D4CB-40C8-AC75-4F1FF9F3E872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08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609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724CB59C-D4CB-40C8-AC75-4F1FF9F3E872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CF7E3"/>
        </a:solidFill>
        <a:effectLst/>
      </p:bgPr>
    </p:bg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2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b="67333"/>
          <a:stretch>
            <a:fillRect/>
          </a:stretch>
        </p:blipFill>
        <p:spPr>
          <a:xfrm>
            <a:off x="0" y="0"/>
            <a:ext cx="12192000" cy="1866900"/>
          </a:xfrm>
          <a:prstGeom prst="rect"/>
        </p:spPr>
      </p:pic>
      <p:pic>
        <p:nvPicPr>
          <p:cNvPr id="2097153" name="图片 17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t="45111"/>
          <a:stretch>
            <a:fillRect/>
          </a:stretch>
        </p:blipFill>
        <p:spPr>
          <a:xfrm>
            <a:off x="0" y="3721100"/>
            <a:ext cx="12192000" cy="3136900"/>
          </a:xfrm>
          <a:prstGeom prst="rect"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比较">
    <p:bg>
      <p:bgPr>
        <a:solidFill>
          <a:srgbClr val="FCF7E3"/>
        </a:solidFill>
        <a:effectLst/>
      </p:bgPr>
    </p:bg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图片 2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b="67333"/>
          <a:stretch>
            <a:fillRect/>
          </a:stretch>
        </p:blipFill>
        <p:spPr>
          <a:xfrm>
            <a:off x="0" y="0"/>
            <a:ext cx="12192000" cy="1866900"/>
          </a:xfrm>
          <a:prstGeom prst="rect"/>
        </p:spPr>
      </p:pic>
      <p:pic>
        <p:nvPicPr>
          <p:cNvPr id="2097161" name="图片 3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t="45111"/>
          <a:stretch>
            <a:fillRect/>
          </a:stretch>
        </p:blipFill>
        <p:spPr>
          <a:xfrm>
            <a:off x="0" y="4942114"/>
            <a:ext cx="12192000" cy="1915886"/>
          </a:xfrm>
          <a:prstGeom prst="rect"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bg>
      <p:bgPr>
        <a:solidFill>
          <a:srgbClr val="FCF7E3"/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图片 5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b="67333"/>
          <a:stretch>
            <a:fillRect/>
          </a:stretch>
        </p:blipFill>
        <p:spPr>
          <a:xfrm>
            <a:off x="0" y="0"/>
            <a:ext cx="12192000" cy="1866900"/>
          </a:xfrm>
          <a:prstGeom prst="rect"/>
        </p:spPr>
      </p:pic>
      <p:pic>
        <p:nvPicPr>
          <p:cNvPr id="2097170" name="图片 17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t="45111"/>
          <a:stretch>
            <a:fillRect/>
          </a:stretch>
        </p:blipFill>
        <p:spPr>
          <a:xfrm>
            <a:off x="0" y="3721100"/>
            <a:ext cx="12192000" cy="3136900"/>
          </a:xfrm>
          <a:prstGeom prst="rect"/>
        </p:spPr>
      </p:pic>
      <p:grpSp>
        <p:nvGrpSpPr>
          <p:cNvPr id="42" name="组合 2"/>
          <p:cNvGrpSpPr/>
          <p:nvPr userDrawn="1"/>
        </p:nvGrpSpPr>
        <p:grpSpPr>
          <a:xfrm>
            <a:off x="1915886" y="-783770"/>
            <a:ext cx="8635998" cy="5457370"/>
            <a:chOff x="1549879" y="1255486"/>
            <a:chExt cx="9397040" cy="4963886"/>
          </a:xfrm>
        </p:grpSpPr>
        <p:sp>
          <p:nvSpPr>
            <p:cNvPr id="1048614" name="矩形: 圆角 3"/>
            <p:cNvSpPr/>
            <p:nvPr/>
          </p:nvSpPr>
          <p:spPr>
            <a:xfrm>
              <a:off x="1549879" y="1255486"/>
              <a:ext cx="9397040" cy="4963886"/>
            </a:xfrm>
            <a:prstGeom prst="roundRect"/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/>
            </a:p>
          </p:txBody>
        </p:sp>
        <p:sp>
          <p:nvSpPr>
            <p:cNvPr id="1048615" name="矩形: 圆角 4"/>
            <p:cNvSpPr/>
            <p:nvPr/>
          </p:nvSpPr>
          <p:spPr>
            <a:xfrm>
              <a:off x="1683655" y="1436914"/>
              <a:ext cx="9129488" cy="4688115"/>
            </a:xfrm>
            <a:prstGeom prst="roundRect"/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50262-2133-46CD-A72F-E11CC07B9D22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68D06-E9F8-4641-9B97-FBDBC142602E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slideLayout" Target="../slideLayouts/slideLayout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1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7.jpeg"/><Relationship Id="rId3" Type="http://schemas.openxmlformats.org/officeDocument/2006/relationships/slideLayout" Target="../slideLayouts/slideLayout1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1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1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3"/>
        </a:solidFill>
        <a:effectLst/>
      </p:bgPr>
    </p:bg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9137697" y="1836629"/>
            <a:ext cx="1420491" cy="1530229"/>
          </a:xfrm>
          <a:prstGeom prst="rect"/>
        </p:spPr>
      </p:pic>
      <p:sp>
        <p:nvSpPr>
          <p:cNvPr id="1048611" name="文本框 31"/>
          <p:cNvSpPr txBox="1"/>
          <p:nvPr/>
        </p:nvSpPr>
        <p:spPr>
          <a:xfrm>
            <a:off x="542926" y="2210425"/>
            <a:ext cx="11106150" cy="306324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zh-CN" dirty="0" sz="7200"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algn="bl" dir="2640000" dist="38100" rotWithShape="0">
                    <a:schemeClr val="tx2">
                      <a:lumMod val="75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美味的饼干</a:t>
            </a:r>
            <a:endParaRPr altLang="zh-CN" dirty="0" sz="7200" 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algn="bl" dir="2640000" dist="38100" rotWithShape="0">
                  <a:schemeClr val="tx2">
                    <a:lumMod val="75000"/>
                  </a:scheme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/>
            <a:endParaRPr altLang="zh-CN" dirty="0" sz="5400" lang="en-US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/>
            <a:r>
              <a:rPr altLang="zh-CN" dirty="0" sz="5400"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algn="bl" dir="2640000" dist="38100" rotWithShape="0">
                    <a:schemeClr val="tx2">
                      <a:lumMod val="75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平山镇中心幼儿园</a:t>
            </a:r>
            <a:r>
              <a:rPr altLang="zh-CN" dirty="0" sz="5400" 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algn="bl" dir="2640000" dist="38100" rotWithShape="0">
                    <a:schemeClr val="tx2">
                      <a:lumMod val="75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</a:t>
            </a:r>
            <a:r>
              <a:rPr altLang="zh-CN" dirty="0" sz="5400"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algn="bl" dir="2640000" dist="38100" rotWithShape="0">
                    <a:schemeClr val="tx2">
                      <a:lumMod val="75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张雪</a:t>
            </a:r>
            <a:endParaRPr altLang="zh-CN" dirty="0" sz="5400" lang="zh-CN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algn="bl" dir="2640000" dist="38100" rotWithShape="0">
                  <a:schemeClr val="tx2">
                    <a:lumMod val="75000"/>
                  </a:scheme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文本框 31"/>
          <p:cNvSpPr txBox="1"/>
          <p:nvPr/>
        </p:nvSpPr>
        <p:spPr>
          <a:xfrm>
            <a:off x="542926" y="2210425"/>
            <a:ext cx="11106150" cy="247904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dirty="0" sz="7200" lang="zh-CN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感谢观看</a:t>
            </a:r>
            <a:endParaRPr altLang="zh-CN" dirty="0" sz="7200" lang="en-US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/>
            <a:r>
              <a:rPr altLang="zh-CN" dirty="0" sz="7200" lang="en-US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Thanks</a:t>
            </a:r>
            <a:endParaRPr altLang="en-US" dirty="0" sz="7200" lang="zh-CN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2097167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653405" y="2514275"/>
            <a:ext cx="1530229" cy="1530229"/>
          </a:xfrm>
          <a:prstGeom prst="rect"/>
        </p:spPr>
      </p:pic>
      <p:pic>
        <p:nvPicPr>
          <p:cNvPr id="2097168" name="图片 19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8567572" y="1947342"/>
            <a:ext cx="1530229" cy="1530229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0"/>
          <p:cNvGrpSpPr/>
          <p:nvPr/>
        </p:nvGrpSpPr>
        <p:grpSpPr>
          <a:xfrm>
            <a:off x="607425" y="650219"/>
            <a:ext cx="10599344" cy="5153154"/>
            <a:chOff x="693785" y="2190132"/>
            <a:chExt cx="10599344" cy="5153154"/>
          </a:xfrm>
          <a:noFill/>
        </p:grpSpPr>
        <p:grpSp>
          <p:nvGrpSpPr>
            <p:cNvPr id="23" name="组合 19"/>
            <p:cNvGrpSpPr/>
            <p:nvPr/>
          </p:nvGrpSpPr>
          <p:grpSpPr>
            <a:xfrm>
              <a:off x="693785" y="2190132"/>
              <a:ext cx="3210921" cy="2567957"/>
              <a:chOff x="693785" y="2190132"/>
              <a:chExt cx="3210921" cy="2567957"/>
            </a:xfrm>
            <a:grpFill/>
          </p:grpSpPr>
          <p:grpSp>
            <p:nvGrpSpPr>
              <p:cNvPr id="24" name="组合 8"/>
              <p:cNvGrpSpPr/>
              <p:nvPr/>
            </p:nvGrpSpPr>
            <p:grpSpPr>
              <a:xfrm>
                <a:off x="1697440" y="2190132"/>
                <a:ext cx="1203610" cy="1202356"/>
                <a:chOff x="8110762" y="2295213"/>
                <a:chExt cx="1203610" cy="1202356"/>
              </a:xfrm>
              <a:grpFill/>
            </p:grpSpPr>
            <p:sp>
              <p:nvSpPr>
                <p:cNvPr id="1048586" name="六边形 2"/>
                <p:cNvSpPr/>
                <p:nvPr/>
              </p:nvSpPr>
              <p:spPr>
                <a:xfrm>
                  <a:off x="8110762" y="2295213"/>
                  <a:ext cx="1203610" cy="1202356"/>
                </a:xfrm>
                <a:prstGeom prst="ellipse"/>
                <a:grpFill/>
                <a:ln w="28575">
                  <a:solidFill>
                    <a:schemeClr val="accent5">
                      <a:lumMod val="75000"/>
                    </a:schemeClr>
                  </a:solidFill>
                </a:ln>
                <a:effectLst>
                  <a:outerShdw algn="ctr" blurRad="63500" rotWithShape="0" sx="102000" sy="102000">
                    <a:schemeClr val="tx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rtlCol="0"/>
                <a:p>
                  <a:pPr algn="ctr"/>
                  <a:r>
                    <a:rPr altLang="en-US" b="1" sz="4800" lang="zh-CN">
                      <a:solidFill>
                        <a:schemeClr val="tx1"/>
                      </a:solidFill>
                    </a:rPr>
                    <a:t>活</a:t>
                  </a:r>
                  <a:endParaRPr altLang="en-US" b="1" sz="4800" lang="zh-CN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8587" name="椭圆 92"/>
                <p:cNvSpPr/>
                <p:nvPr/>
              </p:nvSpPr>
              <p:spPr>
                <a:xfrm>
                  <a:off x="8180844" y="2364668"/>
                  <a:ext cx="1063446" cy="1063445"/>
                </a:xfrm>
                <a:prstGeom prst="ellipse"/>
                <a:grpFill/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  <a:prstDash val="dash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rtlCol="0"/>
                <a:p>
                  <a:pPr algn="ctr"/>
                  <a:endParaRPr altLang="en-US" lang="zh-CN"/>
                </a:p>
              </p:txBody>
            </p:sp>
          </p:grpSp>
          <p:grpSp>
            <p:nvGrpSpPr>
              <p:cNvPr id="25" name="组合 14"/>
              <p:cNvGrpSpPr/>
              <p:nvPr/>
            </p:nvGrpSpPr>
            <p:grpSpPr>
              <a:xfrm>
                <a:off x="693785" y="3617457"/>
                <a:ext cx="3210921" cy="1140632"/>
                <a:chOff x="693785" y="3617457"/>
                <a:chExt cx="3210921" cy="1140632"/>
              </a:xfrm>
              <a:grpFill/>
            </p:grpSpPr>
            <p:grpSp>
              <p:nvGrpSpPr>
                <p:cNvPr id="26" name="组合 11"/>
                <p:cNvGrpSpPr/>
                <p:nvPr/>
              </p:nvGrpSpPr>
              <p:grpSpPr>
                <a:xfrm>
                  <a:off x="736034" y="3991121"/>
                  <a:ext cx="3126422" cy="766968"/>
                  <a:chOff x="681276" y="3555690"/>
                  <a:chExt cx="3126422" cy="766968"/>
                </a:xfrm>
                <a:grpFill/>
              </p:grpSpPr>
              <p:sp>
                <p:nvSpPr>
                  <p:cNvPr id="1048588" name="文本框 194"/>
                  <p:cNvSpPr txBox="1"/>
                  <p:nvPr/>
                </p:nvSpPr>
                <p:spPr>
                  <a:xfrm flipH="1">
                    <a:off x="681276" y="3555690"/>
                    <a:ext cx="3126422" cy="461665"/>
                  </a:xfrm>
                  <a:prstGeom prst="rect"/>
                  <a:grpFill/>
                </p:spPr>
                <p:txBody>
                  <a:bodyPr rtlCol="0" wrap="square">
                    <a:spAutoFit/>
                  </a:bodyPr>
                  <a:p>
                    <a:pPr algn="ctr"/>
                    <a:endParaRPr altLang="en-US" dirty="0" sz="2400" lang="zh-CN">
                      <a:solidFill>
                        <a:schemeClr val="accent4">
                          <a:lumMod val="75000"/>
                        </a:schemeClr>
                      </a:solidFill>
                      <a:latin typeface="站酷快乐体2016修订版" panose="02010600030101010101" pitchFamily="2" charset="-122"/>
                      <a:ea typeface="站酷快乐体2016修订版" panose="02010600030101010101" pitchFamily="2" charset="-122"/>
                    </a:endParaRPr>
                  </a:p>
                </p:txBody>
              </p:sp>
              <p:sp>
                <p:nvSpPr>
                  <p:cNvPr id="1048589" name="文本框 195"/>
                  <p:cNvSpPr txBox="1"/>
                  <p:nvPr/>
                </p:nvSpPr>
                <p:spPr>
                  <a:xfrm flipH="1">
                    <a:off x="887420" y="3913718"/>
                    <a:ext cx="2714134" cy="408940"/>
                  </a:xfrm>
                  <a:prstGeom prst="rect"/>
                  <a:grpFill/>
                </p:spPr>
                <p:txBody>
                  <a:bodyPr rtlCol="0" wrap="square">
                    <a:spAutoFit/>
                  </a:bodyPr>
                  <a:p>
                    <a:pPr algn="ctr">
                      <a:lnSpc>
                        <a:spcPct val="130000"/>
                      </a:lnSpc>
                    </a:pPr>
                    <a:endParaRPr altLang="zh-CN" dirty="0" sz="1400" lang="en-US">
                      <a:solidFill>
                        <a:schemeClr val="tx2"/>
                      </a:solidFill>
                      <a:latin typeface="+mn-ea"/>
                    </a:endParaRPr>
                  </a:p>
                </p:txBody>
              </p:sp>
            </p:grpSp>
            <p:sp>
              <p:nvSpPr>
                <p:cNvPr id="1048590" name="带形: 上凸弯 196"/>
                <p:cNvSpPr/>
                <p:nvPr/>
              </p:nvSpPr>
              <p:spPr>
                <a:xfrm>
                  <a:off x="693785" y="3617457"/>
                  <a:ext cx="3210921" cy="647468"/>
                </a:xfrm>
                <a:prstGeom prst="ellipseRibbon2"/>
                <a:solidFill>
                  <a:schemeClr val="accent5"/>
                </a:solidFill>
                <a:ln w="12700">
                  <a:solidFill>
                    <a:schemeClr val="bg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rtlCol="0"/>
                <a:p>
                  <a:pPr algn="ctr"/>
                  <a:r>
                    <a:rPr altLang="en-US" b="1" dirty="0" sz="4400" lang="zh-CN">
                      <a:solidFill>
                        <a:schemeClr val="accent5">
                          <a:lumMod val="75000"/>
                        </a:schemeClr>
                      </a:solidFill>
                      <a:latin typeface="站酷快乐体2016修订版" panose="02010600030101010101" pitchFamily="2" charset="-122"/>
                      <a:ea typeface="站酷快乐体2016修订版" panose="02010600030101010101" pitchFamily="2" charset="-122"/>
                    </a:rPr>
                    <a:t>一</a:t>
                  </a:r>
                  <a:endParaRPr altLang="en-US" b="1" dirty="0" sz="4400" lang="zh-CN">
                    <a:solidFill>
                      <a:schemeClr val="accent5">
                        <a:lumMod val="75000"/>
                      </a:schemeClr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</a:endParaRPr>
                </a:p>
              </p:txBody>
            </p:sp>
          </p:grpSp>
        </p:grpSp>
        <p:grpSp>
          <p:nvGrpSpPr>
            <p:cNvPr id="27" name="组合 15"/>
            <p:cNvGrpSpPr/>
            <p:nvPr/>
          </p:nvGrpSpPr>
          <p:grpSpPr>
            <a:xfrm>
              <a:off x="4286070" y="2190132"/>
              <a:ext cx="3210921" cy="3558558"/>
              <a:chOff x="4286070" y="2190132"/>
              <a:chExt cx="3210921" cy="3558558"/>
            </a:xfrm>
            <a:grpFill/>
          </p:grpSpPr>
          <p:grpSp>
            <p:nvGrpSpPr>
              <p:cNvPr id="28" name="组合 7"/>
              <p:cNvGrpSpPr/>
              <p:nvPr/>
            </p:nvGrpSpPr>
            <p:grpSpPr>
              <a:xfrm>
                <a:off x="4314365" y="2190132"/>
                <a:ext cx="1239520" cy="1202055"/>
                <a:chOff x="8903774" y="2295213"/>
                <a:chExt cx="1239520" cy="1202055"/>
              </a:xfrm>
              <a:grpFill/>
            </p:grpSpPr>
            <p:sp>
              <p:nvSpPr>
                <p:cNvPr id="1048591" name="六边形 2"/>
                <p:cNvSpPr/>
                <p:nvPr/>
              </p:nvSpPr>
              <p:spPr>
                <a:xfrm>
                  <a:off x="8903774" y="2295213"/>
                  <a:ext cx="1239520" cy="1202055"/>
                </a:xfrm>
                <a:prstGeom prst="ellipse"/>
                <a:grpFill/>
                <a:ln w="28575"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outerShdw algn="ctr" blurRad="63500" rotWithShape="0" sx="102000" sy="102000">
                    <a:schemeClr val="tx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rtlCol="0"/>
                <a:p>
                  <a:pPr algn="ctr"/>
                  <a:endParaRPr altLang="en-US" lang="zh-CN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8592" name="椭圆 122"/>
                <p:cNvSpPr/>
                <p:nvPr/>
              </p:nvSpPr>
              <p:spPr>
                <a:xfrm>
                  <a:off x="9023789" y="2364428"/>
                  <a:ext cx="1028065" cy="1063625"/>
                </a:xfrm>
                <a:prstGeom prst="ellipse"/>
                <a:grpFill/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  <a:prstDash val="dash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rtlCol="0"/>
                <a:p>
                  <a:pPr algn="ctr"/>
                  <a:r>
                    <a:rPr altLang="en-US" b="1" sz="4800" lang="zh-CN">
                      <a:solidFill>
                        <a:schemeClr val="tx1"/>
                      </a:solidFill>
                    </a:rPr>
                    <a:t>动</a:t>
                  </a:r>
                  <a:endParaRPr altLang="en-US" b="1" sz="4800" lang="zh-CN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" name="组合 197"/>
              <p:cNvGrpSpPr/>
              <p:nvPr/>
            </p:nvGrpSpPr>
            <p:grpSpPr>
              <a:xfrm>
                <a:off x="4286070" y="3617457"/>
                <a:ext cx="3210921" cy="2131233"/>
                <a:chOff x="693785" y="3617457"/>
                <a:chExt cx="3210921" cy="2131233"/>
              </a:xfrm>
              <a:grpFill/>
            </p:grpSpPr>
            <p:grpSp>
              <p:nvGrpSpPr>
                <p:cNvPr id="30" name="组合 198"/>
                <p:cNvGrpSpPr/>
                <p:nvPr/>
              </p:nvGrpSpPr>
              <p:grpSpPr>
                <a:xfrm>
                  <a:off x="736034" y="3991121"/>
                  <a:ext cx="3126422" cy="1757569"/>
                  <a:chOff x="681276" y="3555690"/>
                  <a:chExt cx="3126422" cy="1757569"/>
                </a:xfrm>
                <a:grpFill/>
              </p:grpSpPr>
              <p:sp>
                <p:nvSpPr>
                  <p:cNvPr id="1048593" name="文本框 200"/>
                  <p:cNvSpPr txBox="1"/>
                  <p:nvPr/>
                </p:nvSpPr>
                <p:spPr>
                  <a:xfrm flipH="1">
                    <a:off x="681276" y="3555690"/>
                    <a:ext cx="3126422" cy="461665"/>
                  </a:xfrm>
                  <a:prstGeom prst="rect"/>
                  <a:grpFill/>
                </p:spPr>
                <p:txBody>
                  <a:bodyPr rtlCol="0" wrap="square">
                    <a:spAutoFit/>
                  </a:bodyPr>
                  <a:p>
                    <a:pPr algn="ctr"/>
                    <a:endParaRPr altLang="en-US" dirty="0" sz="2400" lang="zh-CN">
                      <a:solidFill>
                        <a:schemeClr val="accent4">
                          <a:lumMod val="75000"/>
                        </a:schemeClr>
                      </a:solidFill>
                      <a:latin typeface="站酷快乐体2016修订版" panose="02010600030101010101" pitchFamily="2" charset="-122"/>
                      <a:ea typeface="站酷快乐体2016修订版" panose="02010600030101010101" pitchFamily="2" charset="-122"/>
                    </a:endParaRPr>
                  </a:p>
                </p:txBody>
              </p:sp>
              <p:sp>
                <p:nvSpPr>
                  <p:cNvPr id="1048594" name="文本框 201"/>
                  <p:cNvSpPr txBox="1"/>
                  <p:nvPr/>
                </p:nvSpPr>
                <p:spPr>
                  <a:xfrm flipH="1">
                    <a:off x="887420" y="3913718"/>
                    <a:ext cx="2714134" cy="1399541"/>
                  </a:xfrm>
                  <a:prstGeom prst="rect"/>
                  <a:grpFill/>
                </p:spPr>
                <p:txBody>
                  <a:bodyPr rtlCol="0" wrap="square">
                    <a:spAutoFit/>
                  </a:bodyPr>
                  <a:p>
                    <a:pPr algn="ctr">
                      <a:lnSpc>
                        <a:spcPct val="130000"/>
                      </a:lnSpc>
                    </a:pPr>
                    <a:endParaRPr altLang="zh-CN" dirty="0" sz="6000" lang="en-US">
                      <a:solidFill>
                        <a:schemeClr val="tx2"/>
                      </a:solidFill>
                      <a:latin typeface="+mn-ea"/>
                    </a:endParaRPr>
                  </a:p>
                </p:txBody>
              </p:sp>
            </p:grpSp>
            <p:sp>
              <p:nvSpPr>
                <p:cNvPr id="1048595" name="带形: 上凸弯 199"/>
                <p:cNvSpPr/>
                <p:nvPr/>
              </p:nvSpPr>
              <p:spPr>
                <a:xfrm>
                  <a:off x="693785" y="3617457"/>
                  <a:ext cx="3210921" cy="647468"/>
                </a:xfrm>
                <a:prstGeom prst="ellipseRibbon2"/>
                <a:solidFill>
                  <a:schemeClr val="accent4">
                    <a:lumMod val="60000"/>
                    <a:lumOff val="4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rtlCol="0"/>
                <a:p>
                  <a:pPr algn="ctr"/>
                  <a:r>
                    <a:rPr altLang="en-US" dirty="0" sz="4800" lang="zh-CN">
                      <a:solidFill>
                        <a:schemeClr val="accent4">
                          <a:lumMod val="75000"/>
                        </a:schemeClr>
                      </a:solidFill>
                      <a:latin typeface="站酷快乐体2016修订版" panose="02010600030101010101" pitchFamily="2" charset="-122"/>
                      <a:ea typeface="站酷快乐体2016修订版" panose="02010600030101010101" pitchFamily="2" charset="-122"/>
                    </a:rPr>
                    <a:t>二</a:t>
                  </a:r>
                  <a:endParaRPr altLang="en-US" dirty="0" sz="2000" lang="zh-CN">
                    <a:solidFill>
                      <a:schemeClr val="accent4">
                        <a:lumMod val="75000"/>
                      </a:schemeClr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</a:endParaRPr>
                </a:p>
              </p:txBody>
            </p:sp>
          </p:grpSp>
        </p:grpSp>
        <p:grpSp>
          <p:nvGrpSpPr>
            <p:cNvPr id="31" name="组合 18"/>
            <p:cNvGrpSpPr/>
            <p:nvPr/>
          </p:nvGrpSpPr>
          <p:grpSpPr>
            <a:xfrm>
              <a:off x="7812694" y="2190132"/>
              <a:ext cx="3480435" cy="5153154"/>
              <a:chOff x="7812694" y="2190132"/>
              <a:chExt cx="3480435" cy="5153154"/>
            </a:xfrm>
            <a:grpFill/>
          </p:grpSpPr>
          <p:grpSp>
            <p:nvGrpSpPr>
              <p:cNvPr id="32" name="组合 5"/>
              <p:cNvGrpSpPr/>
              <p:nvPr/>
            </p:nvGrpSpPr>
            <p:grpSpPr>
              <a:xfrm>
                <a:off x="9092830" y="2190132"/>
                <a:ext cx="1203610" cy="1202356"/>
                <a:chOff x="10089954" y="3988816"/>
                <a:chExt cx="1203610" cy="1202356"/>
              </a:xfrm>
              <a:grpFill/>
            </p:grpSpPr>
            <p:sp>
              <p:nvSpPr>
                <p:cNvPr id="1048596" name="六边形 2"/>
                <p:cNvSpPr/>
                <p:nvPr/>
              </p:nvSpPr>
              <p:spPr>
                <a:xfrm>
                  <a:off x="10089954" y="3988816"/>
                  <a:ext cx="1203610" cy="1202356"/>
                </a:xfrm>
                <a:prstGeom prst="ellipse"/>
                <a:grpFill/>
                <a:ln w="28575"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algn="ctr" blurRad="63500" rotWithShape="0" sx="102000" sy="102000">
                    <a:schemeClr val="tx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rtlCol="0"/>
                <a:p>
                  <a:pPr algn="ctr"/>
                  <a:endParaRPr altLang="en-US" dirty="0" lang="zh-CN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48597" name="椭圆 165"/>
                <p:cNvSpPr/>
                <p:nvPr/>
              </p:nvSpPr>
              <p:spPr>
                <a:xfrm>
                  <a:off x="10159401" y="4058272"/>
                  <a:ext cx="1063446" cy="1063445"/>
                </a:xfrm>
                <a:prstGeom prst="ellipse"/>
                <a:grpFill/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  <a:prstDash val="dash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rtlCol="0"/>
                <a:p>
                  <a:pPr algn="ctr"/>
                  <a:endParaRPr altLang="en-US" lang="zh-CN"/>
                </a:p>
              </p:txBody>
            </p:sp>
          </p:grpSp>
          <p:grpSp>
            <p:nvGrpSpPr>
              <p:cNvPr id="33" name="组合 202"/>
              <p:cNvGrpSpPr/>
              <p:nvPr/>
            </p:nvGrpSpPr>
            <p:grpSpPr>
              <a:xfrm>
                <a:off x="7812694" y="3617457"/>
                <a:ext cx="3480435" cy="3725829"/>
                <a:chOff x="628124" y="3617457"/>
                <a:chExt cx="3480435" cy="3725829"/>
              </a:xfrm>
              <a:grpFill/>
            </p:grpSpPr>
            <p:grpSp>
              <p:nvGrpSpPr>
                <p:cNvPr id="34" name="组合 203"/>
                <p:cNvGrpSpPr/>
                <p:nvPr/>
              </p:nvGrpSpPr>
              <p:grpSpPr>
                <a:xfrm>
                  <a:off x="628124" y="3991121"/>
                  <a:ext cx="3480435" cy="3352165"/>
                  <a:chOff x="573366" y="3555690"/>
                  <a:chExt cx="3480435" cy="3352165"/>
                </a:xfrm>
                <a:grpFill/>
              </p:grpSpPr>
              <p:sp>
                <p:nvSpPr>
                  <p:cNvPr id="1048598" name="文本框 205"/>
                  <p:cNvSpPr txBox="1"/>
                  <p:nvPr/>
                </p:nvSpPr>
                <p:spPr>
                  <a:xfrm flipH="1">
                    <a:off x="681276" y="3555690"/>
                    <a:ext cx="3126422" cy="461665"/>
                  </a:xfrm>
                  <a:prstGeom prst="rect"/>
                  <a:grpFill/>
                </p:spPr>
                <p:txBody>
                  <a:bodyPr rtlCol="0" wrap="square">
                    <a:spAutoFit/>
                  </a:bodyPr>
                  <a:p>
                    <a:pPr algn="ctr"/>
                    <a:endParaRPr altLang="en-US" dirty="0" sz="2400" lang="zh-CN">
                      <a:solidFill>
                        <a:schemeClr val="accent4">
                          <a:lumMod val="75000"/>
                        </a:schemeClr>
                      </a:solidFill>
                      <a:latin typeface="站酷快乐体2016修订版" panose="02010600030101010101" pitchFamily="2" charset="-122"/>
                      <a:ea typeface="站酷快乐体2016修订版" panose="02010600030101010101" pitchFamily="2" charset="-122"/>
                    </a:endParaRPr>
                  </a:p>
                </p:txBody>
              </p:sp>
              <p:sp>
                <p:nvSpPr>
                  <p:cNvPr id="1048599" name="文本框 206"/>
                  <p:cNvSpPr txBox="1"/>
                  <p:nvPr/>
                </p:nvSpPr>
                <p:spPr>
                  <a:xfrm flipH="1">
                    <a:off x="573366" y="3829375"/>
                    <a:ext cx="3480435" cy="3078480"/>
                  </a:xfrm>
                  <a:prstGeom prst="rect"/>
                  <a:grpFill/>
                </p:spPr>
                <p:txBody>
                  <a:bodyPr rtlCol="0" wrap="square">
                    <a:spAutoFit/>
                  </a:bodyPr>
                  <a:p>
                    <a:pPr algn="ctr">
                      <a:lnSpc>
                        <a:spcPct val="100000"/>
                      </a:lnSpc>
                    </a:pPr>
                    <a:r>
                      <a:rPr altLang="zh-CN" b="1" dirty="0" sz="4800" lang="zh-CN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rPr>
                      <a:t>通过学做饼干培养幼儿对泥工的兴趣。</a:t>
                    </a:r>
                    <a:endParaRPr altLang="zh-CN" b="1" dirty="0" sz="4800" lang="zh-CN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048600" name="带形: 上凸弯 204"/>
                <p:cNvSpPr/>
                <p:nvPr/>
              </p:nvSpPr>
              <p:spPr>
                <a:xfrm>
                  <a:off x="693785" y="3617457"/>
                  <a:ext cx="3210921" cy="647468"/>
                </a:xfrm>
                <a:prstGeom prst="ellipseRibbon2"/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rtlCol="0"/>
                <a:p>
                  <a:pPr algn="ctr"/>
                  <a:r>
                    <a:rPr altLang="en-US" dirty="0" sz="4800" lang="zh-CN">
                      <a:solidFill>
                        <a:schemeClr val="accent1">
                          <a:lumMod val="75000"/>
                        </a:schemeClr>
                      </a:solidFill>
                      <a:latin typeface="站酷快乐体2016修订版" panose="02010600030101010101" pitchFamily="2" charset="-122"/>
                      <a:ea typeface="站酷快乐体2016修订版" panose="02010600030101010101" pitchFamily="2" charset="-122"/>
                    </a:rPr>
                    <a:t>三</a:t>
                  </a:r>
                  <a:endParaRPr altLang="en-US" dirty="0" sz="2000" lang="zh-CN">
                    <a:solidFill>
                      <a:schemeClr val="accent1">
                        <a:lumMod val="75000"/>
                      </a:schemeClr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048601" name="文本框 1048813"/>
          <p:cNvSpPr txBox="1"/>
          <p:nvPr/>
        </p:nvSpPr>
        <p:spPr>
          <a:xfrm flipH="1">
            <a:off x="779491" y="2655369"/>
            <a:ext cx="3578710" cy="3825240"/>
          </a:xfrm>
          <a:prstGeom prst="rect"/>
        </p:spPr>
        <p:txBody>
          <a:bodyPr rtlCol="0" wrap="square">
            <a:spAutoFit/>
          </a:bodyPr>
          <a:p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学习使用</a:t>
            </a:r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各种</a:t>
            </a:r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模具等辅助材料做出各种形状的饼干</a:t>
            </a:r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。</a:t>
            </a:r>
            <a:r>
              <a:rPr b="1" sz="40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　</a:t>
            </a:r>
            <a:endParaRPr b="1" sz="4000" i="0" kern="100"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02" name="文本框 1048814"/>
          <p:cNvSpPr txBox="1"/>
          <p:nvPr/>
        </p:nvSpPr>
        <p:spPr>
          <a:xfrm>
            <a:off x="4475014" y="2740021"/>
            <a:ext cx="3817087" cy="3078480"/>
          </a:xfrm>
          <a:prstGeom prst="rect"/>
        </p:spPr>
        <p:txBody>
          <a:bodyPr rtlCol="0" wrap="square">
            <a:spAutoFit/>
          </a:bodyPr>
          <a:p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掌握团</a:t>
            </a:r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、</a:t>
            </a:r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揉</a:t>
            </a:r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、</a:t>
            </a:r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压等技能</a:t>
            </a:r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，</a:t>
            </a:r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提高幼儿的动手能力</a:t>
            </a:r>
            <a:r>
              <a:rPr b="1" sz="4800" i="0" kern="100" 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。</a:t>
            </a:r>
            <a:endParaRPr b="1" sz="4800" i="0" kern="100" 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03" name="六边形 2"/>
          <p:cNvSpPr/>
          <p:nvPr/>
        </p:nvSpPr>
        <p:spPr>
          <a:xfrm>
            <a:off x="6752765" y="650219"/>
            <a:ext cx="1203610" cy="1202356"/>
          </a:xfrm>
          <a:prstGeom prst="ellipse"/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  <a:effectLst>
            <a:outerShdw algn="ctr" blurRad="63500" rotWithShape="0" sx="102000" sy="10200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>
              <a:solidFill>
                <a:schemeClr val="lt1"/>
              </a:solidFill>
            </a:endParaRPr>
          </a:p>
        </p:txBody>
      </p:sp>
      <p:sp>
        <p:nvSpPr>
          <p:cNvPr id="1048604" name="椭圆 122"/>
          <p:cNvSpPr/>
          <p:nvPr/>
        </p:nvSpPr>
        <p:spPr>
          <a:xfrm>
            <a:off x="6822847" y="719675"/>
            <a:ext cx="1063446" cy="1063445"/>
          </a:xfrm>
          <a:prstGeom prst="ellipse"/>
          <a:noFill/>
          <a:ln>
            <a:solidFill>
              <a:schemeClr val="accent5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05" name="文本框 5"/>
          <p:cNvSpPr txBox="1"/>
          <p:nvPr/>
        </p:nvSpPr>
        <p:spPr>
          <a:xfrm>
            <a:off x="6950075" y="883920"/>
            <a:ext cx="792481" cy="891540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sz="4800" lang="zh-CN">
                <a:solidFill>
                  <a:schemeClr val="tx1"/>
                </a:solidFill>
              </a:rPr>
              <a:t>目</a:t>
            </a:r>
            <a:endParaRPr altLang="en-US" b="1" sz="4800" lang="zh-CN">
              <a:solidFill>
                <a:schemeClr val="tx1"/>
              </a:solidFill>
            </a:endParaRPr>
          </a:p>
        </p:txBody>
      </p:sp>
      <p:sp>
        <p:nvSpPr>
          <p:cNvPr id="1048606" name="文本框 6"/>
          <p:cNvSpPr txBox="1"/>
          <p:nvPr/>
        </p:nvSpPr>
        <p:spPr>
          <a:xfrm>
            <a:off x="9213850" y="836295"/>
            <a:ext cx="792481" cy="891540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sz="4800" lang="zh-CN">
                <a:solidFill>
                  <a:schemeClr val="tx1"/>
                </a:solidFill>
              </a:rPr>
              <a:t>标</a:t>
            </a:r>
            <a:endParaRPr altLang="en-US" b="1" sz="4800" lang="zh-CN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3"/>
        </a:solidFill>
        <a:effectLst/>
      </p:bgPr>
    </p:bg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9137697" y="1836629"/>
            <a:ext cx="1420491" cy="1530229"/>
          </a:xfrm>
          <a:prstGeom prst="rect"/>
        </p:spPr>
      </p:pic>
      <p:sp>
        <p:nvSpPr>
          <p:cNvPr id="1048584" name="文本框 31"/>
          <p:cNvSpPr txBox="1"/>
          <p:nvPr/>
        </p:nvSpPr>
        <p:spPr>
          <a:xfrm>
            <a:off x="542926" y="2210425"/>
            <a:ext cx="11106150" cy="306324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zh-CN" dirty="0" sz="7200"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algn="bl" dir="2640000" dist="38100" rotWithShape="0">
                    <a:schemeClr val="tx2">
                      <a:lumMod val="75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美味的饼干</a:t>
            </a:r>
            <a:endParaRPr altLang="zh-CN" dirty="0" sz="7200" lang="en-US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algn="bl" dir="2640000" dist="38100" rotWithShape="0">
                  <a:schemeClr val="tx2">
                    <a:lumMod val="75000"/>
                  </a:scheme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/>
            <a:endParaRPr altLang="zh-CN" dirty="0" sz="5400" lang="en-US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/>
            <a:r>
              <a:rPr altLang="zh-CN" dirty="0" sz="5400"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algn="bl" dir="2640000" dist="38100" rotWithShape="0">
                    <a:schemeClr val="tx2">
                      <a:lumMod val="75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平山镇中心幼儿园</a:t>
            </a:r>
            <a:r>
              <a:rPr altLang="zh-CN" dirty="0" sz="5400" 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algn="bl" dir="2640000" dist="38100" rotWithShape="0">
                    <a:schemeClr val="tx2">
                      <a:lumMod val="75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</a:t>
            </a:r>
            <a:r>
              <a:rPr altLang="zh-CN" dirty="0" sz="5400" lang="zh-CN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algn="bl" dir="2640000" dist="38100" rotWithShape="0">
                    <a:schemeClr val="tx2">
                      <a:lumMod val="75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张雪</a:t>
            </a:r>
            <a:endParaRPr altLang="zh-CN" dirty="0" sz="5400" lang="zh-CN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algn="bl" dir="2640000" dist="38100" rotWithShape="0">
                  <a:schemeClr val="tx2">
                    <a:lumMod val="75000"/>
                  </a:scheme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文本框 4"/>
          <p:cNvSpPr txBox="1"/>
          <p:nvPr/>
        </p:nvSpPr>
        <p:spPr>
          <a:xfrm>
            <a:off x="4517571" y="1891846"/>
            <a:ext cx="3156857" cy="701039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dirty="0" sz="3600" lang="zh-CN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目录</a:t>
            </a:r>
            <a:endParaRPr altLang="en-US" dirty="0" sz="3600" lang="zh-CN">
              <a:solidFill>
                <a:schemeClr val="bg1"/>
              </a:solidFill>
            </a:endParaRPr>
          </a:p>
        </p:txBody>
      </p:sp>
      <p:pic>
        <p:nvPicPr>
          <p:cNvPr id="2097154" name="图片 3" descr="46776371149209607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-902335"/>
            <a:ext cx="12340590" cy="11348720"/>
          </a:xfrm>
          <a:prstGeom prst="rect"/>
        </p:spPr>
      </p:pic>
      <p:sp>
        <p:nvSpPr>
          <p:cNvPr id="1048582" name="文本框 4"/>
          <p:cNvSpPr txBox="1"/>
          <p:nvPr/>
        </p:nvSpPr>
        <p:spPr>
          <a:xfrm>
            <a:off x="1802130" y="-109220"/>
            <a:ext cx="9360535" cy="2390140"/>
          </a:xfrm>
          <a:prstGeom prst="rect"/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</a:bodyPr>
          <a:p>
            <a:r>
              <a:rPr altLang="en-US" b="1" sz="13800" lang="zh-CN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reflection algn="bl" blurRad="6350" dir="5400000" endA="300" endPos="35500" rotWithShape="0" stA="53000" sy="-90000"/>
                </a:effectLst>
              </a:rPr>
              <a:t>快乐烘焙坊</a:t>
            </a:r>
            <a:endParaRPr altLang="en-US" b="1" sz="13800" lang="zh-CN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ffectLst>
                <a:reflection algn="bl" blurRad="6350" dir="5400000" endA="300" endPos="35500" rotWithShape="0" stA="53000" sy="-90000"/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3" name="文本框 4"/>
          <p:cNvSpPr txBox="1"/>
          <p:nvPr/>
        </p:nvSpPr>
        <p:spPr>
          <a:xfrm>
            <a:off x="4517571" y="1891846"/>
            <a:ext cx="3156857" cy="701039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dirty="0" sz="3600" lang="zh-CN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目录</a:t>
            </a:r>
            <a:endParaRPr altLang="en-US" dirty="0" sz="3600" lang="zh-CN">
              <a:solidFill>
                <a:schemeClr val="bg1"/>
              </a:solidFill>
            </a:endParaRPr>
          </a:p>
        </p:txBody>
      </p:sp>
      <p:pic>
        <p:nvPicPr>
          <p:cNvPr id="2097155" name="图片 0" descr="t01229f124d6b2def49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228600"/>
            <a:ext cx="5080000" cy="5080000"/>
          </a:xfrm>
          <a:prstGeom prst="rect"/>
        </p:spPr>
      </p:pic>
      <p:pic>
        <p:nvPicPr>
          <p:cNvPr id="2097156" name="图片 1" descr="u=277528961,1085259622&amp;fm=26&amp;gp=0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456045" y="387350"/>
            <a:ext cx="4762500" cy="476250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5" name="文本框 4"/>
          <p:cNvSpPr txBox="1"/>
          <p:nvPr/>
        </p:nvSpPr>
        <p:spPr>
          <a:xfrm>
            <a:off x="4517571" y="1891846"/>
            <a:ext cx="3156857" cy="701039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dirty="0" sz="3600" lang="zh-CN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目录</a:t>
            </a:r>
            <a:endParaRPr altLang="en-US" dirty="0" sz="3600" lang="zh-CN">
              <a:solidFill>
                <a:schemeClr val="bg1"/>
              </a:solidFill>
            </a:endParaRPr>
          </a:p>
        </p:txBody>
      </p:sp>
      <p:pic>
        <p:nvPicPr>
          <p:cNvPr id="2097158" name="图片 2" descr="c632cd9d72374d4d8eeb4310116c3afc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79400" y="552450"/>
            <a:ext cx="6042660" cy="4531995"/>
          </a:xfrm>
          <a:prstGeom prst="rect"/>
        </p:spPr>
      </p:pic>
      <p:pic>
        <p:nvPicPr>
          <p:cNvPr id="2097159" name="图片 3" descr="385177615009579016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7050405" y="471170"/>
            <a:ext cx="4695190" cy="469519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文本框 4"/>
          <p:cNvSpPr txBox="1"/>
          <p:nvPr/>
        </p:nvSpPr>
        <p:spPr>
          <a:xfrm>
            <a:off x="4517571" y="1891846"/>
            <a:ext cx="3156857" cy="701039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dirty="0" sz="3600" lang="zh-CN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目录</a:t>
            </a:r>
            <a:endParaRPr altLang="en-US" dirty="0" sz="3600" lang="zh-CN">
              <a:solidFill>
                <a:schemeClr val="bg1"/>
              </a:solidFill>
            </a:endParaRPr>
          </a:p>
        </p:txBody>
      </p:sp>
      <p:pic>
        <p:nvPicPr>
          <p:cNvPr id="2097162" name="图片 0" descr="5452227_1429089618880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85165" y="895985"/>
            <a:ext cx="5768340" cy="4326255"/>
          </a:xfrm>
          <a:prstGeom prst="rect"/>
        </p:spPr>
      </p:pic>
      <p:pic>
        <p:nvPicPr>
          <p:cNvPr id="2097163" name="图片 1" descr="31641193299024283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7105650" y="895985"/>
            <a:ext cx="4742815" cy="469646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文本框 4"/>
          <p:cNvSpPr txBox="1"/>
          <p:nvPr/>
        </p:nvSpPr>
        <p:spPr>
          <a:xfrm>
            <a:off x="4517571" y="1891846"/>
            <a:ext cx="3156857" cy="701039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dirty="0" sz="3600" lang="zh-CN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目录</a:t>
            </a:r>
            <a:endParaRPr altLang="en-US" dirty="0" sz="3600" lang="zh-CN">
              <a:solidFill>
                <a:schemeClr val="bg1"/>
              </a:solidFill>
            </a:endParaRPr>
          </a:p>
        </p:txBody>
      </p:sp>
      <p:pic>
        <p:nvPicPr>
          <p:cNvPr id="2097165" name="图片 0" descr="wKhQxFnJ_UeELFCXAAAAAArDQKM80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04825" y="600075"/>
            <a:ext cx="4556760" cy="4572000"/>
          </a:xfrm>
          <a:prstGeom prst="rect"/>
        </p:spPr>
      </p:pic>
      <p:pic>
        <p:nvPicPr>
          <p:cNvPr id="2097166" name="图片 1" descr="a13678092_15571489636379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528435" y="600075"/>
            <a:ext cx="4572000" cy="4572000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1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653405" y="2514275"/>
            <a:ext cx="1530229" cy="1530229"/>
          </a:xfrm>
          <a:prstGeom prst="rect"/>
        </p:spPr>
      </p:pic>
      <p:pic>
        <p:nvPicPr>
          <p:cNvPr id="2097172" name="图片 19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8567572" y="1947342"/>
            <a:ext cx="1530229" cy="1530229"/>
          </a:xfrm>
          <a:prstGeom prst="rect"/>
        </p:spPr>
      </p:pic>
      <p:pic>
        <p:nvPicPr>
          <p:cNvPr id="2097173" name="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 rot="0">
            <a:off x="4473864" y="1919262"/>
            <a:ext cx="3244272" cy="3019475"/>
          </a:xfrm>
          <a:prstGeom prst="rect"/>
        </p:spPr>
      </p:pic>
      <p:pic>
        <p:nvPicPr>
          <p:cNvPr id="2097174" name="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 rot="0">
            <a:off x="3599070" y="3157654"/>
            <a:ext cx="4437305" cy="3700346"/>
          </a:xfrm>
          <a:prstGeom prst="rect"/>
        </p:spPr>
      </p:pic>
      <p:pic>
        <p:nvPicPr>
          <p:cNvPr id="2097175" name=""/>
          <p:cNvPicPr>
            <a:picLocks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 rot="0">
            <a:off x="65323" y="3265208"/>
            <a:ext cx="3807846" cy="3567713"/>
          </a:xfrm>
          <a:prstGeom prst="rect"/>
        </p:spPr>
      </p:pic>
      <p:pic>
        <p:nvPicPr>
          <p:cNvPr id="2097176" name=""/>
          <p:cNvPicPr>
            <a:picLocks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 rot="0">
            <a:off x="9008366" y="0"/>
            <a:ext cx="3003938" cy="3269431"/>
          </a:xfrm>
          <a:prstGeom prst="rect"/>
        </p:spPr>
      </p:pic>
      <p:pic>
        <p:nvPicPr>
          <p:cNvPr id="2097178" name=""/>
          <p:cNvPicPr>
            <a:picLocks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 rot="0">
            <a:off x="5009604" y="0"/>
            <a:ext cx="3998762" cy="3344955"/>
          </a:xfrm>
          <a:prstGeom prst="rect"/>
        </p:spPr>
      </p:pic>
      <p:pic>
        <p:nvPicPr>
          <p:cNvPr id="2097179" name=""/>
          <p:cNvPicPr>
            <a:picLocks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 rot="0">
            <a:off x="65323" y="-476674"/>
            <a:ext cx="4855350" cy="3756063"/>
          </a:xfrm>
          <a:prstGeom prst="rect"/>
        </p:spPr>
      </p:pic>
      <p:pic>
        <p:nvPicPr>
          <p:cNvPr id="2097180" name=""/>
          <p:cNvPicPr>
            <a:picLocks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 rot="0">
            <a:off x="8036375" y="3279388"/>
            <a:ext cx="3955516" cy="3681436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纸张">
      <a:dk1>
        <a:sysClr lastClr="000000" val="windowText"/>
      </a:dk1>
      <a:lt1>
        <a:sysClr lastClr="FFFFFF" val="window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自定义 1">
      <a:majorFont>
        <a:latin typeface="Alibaba Sans Heavy"/>
        <a:ea typeface="阿里巴巴普惠体 R"/>
        <a:cs typeface=""/>
      </a:majorFont>
      <a:minorFont>
        <a:latin typeface="Alibaba Sans Light"/>
        <a:ea typeface="阿里巴巴普惠体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​​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演示文稿</dc:title>
  <dc:creator>RX Y</dc:creator>
  <cp:lastModifiedBy>张张张张</cp:lastModifiedBy>
  <dcterms:created xsi:type="dcterms:W3CDTF">2022-04-30T13:54:48Z</dcterms:created>
  <dcterms:modified xsi:type="dcterms:W3CDTF">2023-04-19T22:00:13Z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KSOTemplateUUID">
    <vt:lpwstr>v1.0_mb_yf67tujXgoN85cq7IyW7HA==</vt:lpwstr>
  </property>
  <property fmtid="{D5CDD505-2E9C-101B-9397-08002B2CF9AE}" pid="4" name="ICV">
    <vt:lpwstr>bd91da5dce724dacbb695c48da65dde4</vt:lpwstr>
  </property>
</Properties>
</file>